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6"/>
    <a:srgbClr val="1A1A1B"/>
    <a:srgbClr val="151515"/>
    <a:srgbClr val="161615"/>
    <a:srgbClr val="1515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3" autoAdjust="0"/>
    <p:restoredTop sz="94974" autoAdjust="0"/>
  </p:normalViewPr>
  <p:slideViewPr>
    <p:cSldViewPr snapToGrid="0">
      <p:cViewPr varScale="1">
        <p:scale>
          <a:sx n="77" d="100"/>
          <a:sy n="77" d="100"/>
        </p:scale>
        <p:origin x="816" y="67"/>
      </p:cViewPr>
      <p:guideLst/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1B912-2FB9-46D9-A033-5469D3C6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2233C1-8CBE-4A4F-A458-D967BCC3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047BF-48BB-4A82-BC27-8A01D7BD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ACEDC-5B8E-4BE6-8FD2-E10C187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DA724-197F-47A8-B988-FCD7BC8A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9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47225-FD64-459E-AC47-395D04BC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A8F8A8-6063-47C9-8C53-B9E08C3A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C7839-B2B0-4B7F-8448-F23B88A1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D35D4-C505-47DB-A949-885F3222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D5EB6-2D8F-48DC-8231-DFDD4D6E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8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CE99AC-D999-4B37-B2D8-1FA179CDC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626390-9254-4868-A809-A46DE54FE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CE1D3-94AB-47C9-9CF2-68A5A0EF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B12E1-C1D1-451F-A091-3215D94A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78A18-A02B-44F9-82F5-A818C6A0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28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FFD2F-DF1E-444C-B834-E6AB77CB04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 w="19050">
            <a:solidFill>
              <a:srgbClr val="161615"/>
            </a:solidFill>
          </a:ln>
        </p:spPr>
        <p:txBody>
          <a:bodyPr/>
          <a:lstStyle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1C097-A5FC-4925-87FB-3B2E077A48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 w="19050">
            <a:solidFill>
              <a:srgbClr val="161615"/>
            </a:solidFill>
          </a:ln>
        </p:spPr>
        <p:txBody>
          <a:bodyPr/>
          <a:lstStyle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C385F-71DC-49FB-8922-1EF723C4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A68688-6B89-47C6-A6AD-85E4B1C8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53D56-F1C0-4A32-906C-32DF3477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7CF9B-1548-49E7-83AA-C0182DD4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9873C0-854F-4FCE-A7A0-6CE6A0D8D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8E49C-2AE6-432D-AB48-C49114C4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65B07-864F-4B08-9838-CBDABD2F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D12C1-7246-4546-9CBE-BBD2ED6C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5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83FF9-2A97-4B99-9D7E-22D84F89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64040-B62E-4F77-A012-DB6438765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0546C-8FE3-42F4-9C67-930A0AC9A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6AA7A-A9B2-4FB2-8DB0-FE6CD8AE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1DE5B-B22D-4CCC-9C1C-29B3D121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8574B-9A6C-46B1-BC7D-F63D8633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B3E47-AA08-4AC4-80F0-309C3DF6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811AD-82D9-41AB-B9AD-E8606CA5D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605D5E-A248-48C2-B704-C556B1AA7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C31239-BBA8-4579-950D-BF54251E1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23E0F5-7F44-4BD8-B458-4E0F50831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C0CB71-7282-43A4-AFBC-20AC6F83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263F26-A413-46C9-8963-EE49BB3C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F2E3FE-FA4B-46EF-9D54-93206DA1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96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0CBC5-C4BB-4C47-BB51-37E7809F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B9C1F1-21AE-4891-9297-E4D65E5B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92DF9-A11C-4A57-89E4-76E39DB3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D82B48-3583-4409-9247-8FFB83CC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616FA3-9409-481E-995B-97A288E4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B3AD7B-4F2C-4B8F-BF02-4732126C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9ECEA-4F77-4DC8-A8F1-ED505098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D3700-0665-4D56-B2BA-E7B12A7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13221-662B-4B99-85E1-59CDBAE9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3D60C1-4F9B-49B1-8617-E183E7D67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E2AC36-ECFB-4E8D-8089-FE0DAE4A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56F660-A738-433D-A42F-14647266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C0361-7355-435C-9D1E-A553016F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3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C82D0-51FA-48C1-A69E-C9E341AF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CE903C-61AF-48B3-8BEB-7FF7D7709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5C4032-92FD-45AE-9748-898D274F2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D8264-9ABF-4ECA-9481-68E64FAD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D8A359-E93E-447B-9882-66533103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788B42-B6EB-489A-A4B2-E761C253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E43FB-B324-4E4C-80F4-507B58FD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CD2E06-4A26-4B0C-9EAD-A5EB26AA7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E845E-1CD4-49BE-AEF3-B0CA8B9EE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E10B-EB08-40C7-B6EC-DAEFB0E94953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75457-6B62-4743-97D7-B3E4CF590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05904-67D1-40CC-A021-0420D8A66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C25A5-A628-40DC-B745-28921CC5F1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4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C6A7F4D-B16C-4352-9BDB-6D197009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3" y="681012"/>
            <a:ext cx="5169894" cy="4810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889273-E1F9-4EB8-B83E-8D2E83165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114" y="698624"/>
            <a:ext cx="4926585" cy="226403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161615"/>
            </a:solidFill>
          </a:ln>
        </p:spPr>
        <p:txBody>
          <a:bodyPr anchor="ctr"/>
          <a:lstStyle/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MANGA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22A970-4156-4C3C-86BA-A68E9A48FA0F}"/>
              </a:ext>
            </a:extLst>
          </p:cNvPr>
          <p:cNvSpPr/>
          <p:nvPr/>
        </p:nvSpPr>
        <p:spPr>
          <a:xfrm>
            <a:off x="6179001" y="3108961"/>
            <a:ext cx="1657308" cy="23468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11DAB43-DCEE-4F4F-951D-1C4C7CB5B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94" y="3145673"/>
            <a:ext cx="1657308" cy="2408621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79397B7-863A-4A7B-A592-C620EF729E59}"/>
              </a:ext>
            </a:extLst>
          </p:cNvPr>
          <p:cNvSpPr txBox="1">
            <a:spLocks/>
          </p:cNvSpPr>
          <p:nvPr/>
        </p:nvSpPr>
        <p:spPr>
          <a:xfrm>
            <a:off x="7987104" y="3108961"/>
            <a:ext cx="3115596" cy="2346806"/>
          </a:xfrm>
          <a:prstGeom prst="rect">
            <a:avLst/>
          </a:prstGeom>
          <a:noFill/>
          <a:ln w="19050">
            <a:solidFill>
              <a:srgbClr val="16161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Presented by Leo and William!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Not drawn by neither Leo or William though</a:t>
            </a:r>
            <a:r>
              <a:rPr lang="zh-CN" altLang="en-US" sz="1600">
                <a:latin typeface="华文新魏" panose="02010800040101010101" pitchFamily="2" charset="-122"/>
                <a:ea typeface="华文新魏" panose="02010800040101010101" pitchFamily="2" charset="-122"/>
              </a:rPr>
              <a:t>！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8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A0984-7848-4835-A8BC-221ADD5755D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Manga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728DB-80DA-4626-AAB8-59A35E07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noFill/>
          <a:ln>
            <a:noFill/>
          </a:ln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First type of comic books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Very popular in Japan and Asia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Official manga and fan made manga(doujinshi)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888350-0AF1-45BA-A5AA-E19D3F00D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30" y="4433472"/>
            <a:ext cx="4310270" cy="24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0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1B979-F43E-467E-B820-0EB08332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0ED78-0479-42C6-9CEE-4049917FA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2704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Tells a story</a:t>
            </a:r>
          </a:p>
          <a:p>
            <a:r>
              <a:rPr lang="en-US" altLang="zh-CN" dirty="0"/>
              <a:t>Normal Genres</a:t>
            </a:r>
          </a:p>
          <a:p>
            <a:pPr lvl="1"/>
            <a:r>
              <a:rPr lang="en-US" altLang="zh-CN" dirty="0"/>
              <a:t>Romance</a:t>
            </a:r>
          </a:p>
          <a:p>
            <a:pPr lvl="1"/>
            <a:r>
              <a:rPr lang="en-US" altLang="zh-CN" dirty="0"/>
              <a:t>Sci-fi</a:t>
            </a:r>
          </a:p>
          <a:p>
            <a:pPr lvl="1"/>
            <a:r>
              <a:rPr lang="en-US" altLang="zh-CN" dirty="0"/>
              <a:t>Comedy</a:t>
            </a:r>
          </a:p>
          <a:p>
            <a:pPr lvl="1"/>
            <a:r>
              <a:rPr lang="en-US" altLang="zh-CN" dirty="0"/>
              <a:t>Drama</a:t>
            </a:r>
          </a:p>
          <a:p>
            <a:r>
              <a:rPr lang="en-US" altLang="zh-CN" dirty="0"/>
              <a:t>Others</a:t>
            </a:r>
          </a:p>
          <a:p>
            <a:pPr lvl="1"/>
            <a:r>
              <a:rPr lang="en-US" altLang="zh-CN" dirty="0" err="1"/>
              <a:t>Mahou</a:t>
            </a:r>
            <a:r>
              <a:rPr lang="en-US" altLang="zh-CN" dirty="0"/>
              <a:t> </a:t>
            </a:r>
            <a:r>
              <a:rPr lang="en-US" altLang="zh-CN" dirty="0" err="1"/>
              <a:t>shoujo</a:t>
            </a:r>
            <a:endParaRPr lang="en-US" altLang="zh-CN" dirty="0"/>
          </a:p>
          <a:p>
            <a:pPr lvl="1"/>
            <a:r>
              <a:rPr lang="en-US" altLang="zh-CN" dirty="0" err="1"/>
              <a:t>Mecha</a:t>
            </a:r>
            <a:endParaRPr lang="en-US" altLang="zh-CN" dirty="0"/>
          </a:p>
          <a:p>
            <a:pPr lvl="1"/>
            <a:r>
              <a:rPr lang="en-US" altLang="zh-CN" dirty="0"/>
              <a:t>Slice-of-life</a:t>
            </a:r>
          </a:p>
          <a:p>
            <a:pPr lvl="1"/>
            <a:r>
              <a:rPr lang="en-US" altLang="zh-CN" dirty="0"/>
              <a:t>Healing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03CD06-CDE1-4515-A771-5B2EA416E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43" y="2960189"/>
            <a:ext cx="2077265" cy="2932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0018E5-8FC4-4477-B422-88D7E486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26" y="1820612"/>
            <a:ext cx="2012428" cy="28856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86F6CB-AE7F-4A42-AD2D-9BDFBCECA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81" y="1885202"/>
            <a:ext cx="21431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8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E201D-C747-4335-9C8F-5C92A325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199"/>
            <a:ext cx="5826760" cy="1325563"/>
          </a:xfrm>
        </p:spPr>
        <p:txBody>
          <a:bodyPr/>
          <a:lstStyle/>
          <a:p>
            <a:r>
              <a:rPr lang="en-US" altLang="zh-CN" dirty="0"/>
              <a:t>Audience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88D8E-1B7C-49AD-988E-C70E4025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3132455"/>
          </a:xfrm>
        </p:spPr>
        <p:txBody>
          <a:bodyPr/>
          <a:lstStyle/>
          <a:p>
            <a:r>
              <a:rPr lang="en-US" altLang="zh-CN" dirty="0"/>
              <a:t>Any one that can read</a:t>
            </a:r>
          </a:p>
          <a:p>
            <a:r>
              <a:rPr lang="en-US" altLang="zh-CN" dirty="0"/>
              <a:t>Shonen</a:t>
            </a:r>
            <a:r>
              <a:rPr lang="ja-JP" altLang="en-US" dirty="0"/>
              <a:t>（少年）</a:t>
            </a:r>
            <a:r>
              <a:rPr lang="en-US" altLang="ja-JP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boys</a:t>
            </a:r>
          </a:p>
          <a:p>
            <a:r>
              <a:rPr lang="en-US" altLang="zh-CN" dirty="0" err="1"/>
              <a:t>Shoujo</a:t>
            </a:r>
            <a:r>
              <a:rPr lang="ja-JP" altLang="en-US" dirty="0"/>
              <a:t>（少女）</a:t>
            </a:r>
            <a:r>
              <a:rPr lang="en-US" altLang="zh-CN" dirty="0"/>
              <a:t> for girls</a:t>
            </a:r>
          </a:p>
          <a:p>
            <a:r>
              <a:rPr lang="en-US" altLang="zh-CN" dirty="0" err="1"/>
              <a:t>Seinen</a:t>
            </a:r>
            <a:r>
              <a:rPr lang="en-US" altLang="zh-CN" dirty="0"/>
              <a:t> </a:t>
            </a:r>
            <a:r>
              <a:rPr lang="ja-JP" altLang="en-US" dirty="0"/>
              <a:t>（青年）</a:t>
            </a:r>
            <a:r>
              <a:rPr lang="en-US" altLang="zh-CN" dirty="0"/>
              <a:t>for adults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87CE4D-B504-4A49-B897-017209CDE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7" y="549592"/>
            <a:ext cx="1835623" cy="2879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B6277E-E168-4E02-B3A4-3A18AFA4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08" y="1734183"/>
            <a:ext cx="1815552" cy="27260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45B640-2F13-4D55-8EC4-6C8A5D9E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68" y="3718560"/>
            <a:ext cx="1816052" cy="25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B177B-58B1-4034-B9C0-B21EFBC0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88565" cy="1325563"/>
          </a:xfrm>
        </p:spPr>
        <p:txBody>
          <a:bodyPr/>
          <a:lstStyle/>
          <a:p>
            <a:r>
              <a:rPr lang="en-CA" altLang="zh-CN" dirty="0"/>
              <a:t>Art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FAED6-DED5-4D41-926A-8D53A0AC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8565" cy="4351338"/>
          </a:xfrm>
        </p:spPr>
        <p:txBody>
          <a:bodyPr/>
          <a:lstStyle/>
          <a:p>
            <a:r>
              <a:rPr lang="en-CA" altLang="zh-CN" dirty="0"/>
              <a:t>Used with a meaning</a:t>
            </a:r>
          </a:p>
          <a:p>
            <a:pPr lvl="1"/>
            <a:r>
              <a:rPr lang="en-CA" altLang="zh-CN" dirty="0"/>
              <a:t>Associated with mood / atmosphere</a:t>
            </a:r>
            <a:endParaRPr lang="en-US" altLang="zh-CN" dirty="0"/>
          </a:p>
          <a:p>
            <a:pPr lvl="1"/>
            <a:r>
              <a:rPr lang="en-US" altLang="zh-CN" dirty="0"/>
              <a:t>Some times used for plot twist</a:t>
            </a:r>
            <a:endParaRPr lang="en-CA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61A334-2287-4F7B-B510-B7709283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2877"/>
            <a:ext cx="5257800" cy="42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E201D-C747-4335-9C8F-5C92A325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199"/>
            <a:ext cx="5826760" cy="1325563"/>
          </a:xfrm>
        </p:spPr>
        <p:txBody>
          <a:bodyPr/>
          <a:lstStyle/>
          <a:p>
            <a:r>
              <a:rPr lang="en-US" altLang="zh-CN" dirty="0"/>
              <a:t>Audience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88D8E-1B7C-49AD-988E-C70E4025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3132455"/>
          </a:xfrm>
        </p:spPr>
        <p:txBody>
          <a:bodyPr/>
          <a:lstStyle/>
          <a:p>
            <a:r>
              <a:rPr lang="en-US" altLang="zh-CN" dirty="0"/>
              <a:t>Any one that can read</a:t>
            </a:r>
          </a:p>
          <a:p>
            <a:r>
              <a:rPr lang="en-US" altLang="zh-CN" dirty="0"/>
              <a:t>Shonen</a:t>
            </a:r>
            <a:r>
              <a:rPr lang="ja-JP" altLang="en-US" dirty="0"/>
              <a:t>（少年）</a:t>
            </a:r>
            <a:r>
              <a:rPr lang="en-US" altLang="ja-JP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boys</a:t>
            </a:r>
          </a:p>
          <a:p>
            <a:r>
              <a:rPr lang="en-US" altLang="zh-CN" dirty="0" err="1"/>
              <a:t>Shoujo</a:t>
            </a:r>
            <a:r>
              <a:rPr lang="ja-JP" altLang="en-US" dirty="0"/>
              <a:t>（少女）</a:t>
            </a:r>
            <a:r>
              <a:rPr lang="en-US" altLang="zh-CN" dirty="0"/>
              <a:t> for girls</a:t>
            </a:r>
          </a:p>
          <a:p>
            <a:r>
              <a:rPr lang="en-US" altLang="zh-CN" dirty="0" err="1"/>
              <a:t>Seinen</a:t>
            </a:r>
            <a:r>
              <a:rPr lang="en-US" altLang="zh-CN" dirty="0"/>
              <a:t> </a:t>
            </a:r>
            <a:r>
              <a:rPr lang="ja-JP" altLang="en-US" dirty="0"/>
              <a:t>（青年）</a:t>
            </a:r>
            <a:r>
              <a:rPr lang="en-US" altLang="zh-CN" dirty="0"/>
              <a:t>for adults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87CE4D-B504-4A49-B897-017209CDE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7" y="549592"/>
            <a:ext cx="1835623" cy="2879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B6277E-E168-4E02-B3A4-3A18AFA4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08" y="1734183"/>
            <a:ext cx="1815552" cy="27260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45B640-2F13-4D55-8EC4-6C8A5D9E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68" y="3718560"/>
            <a:ext cx="1816052" cy="2589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5F6AF7-0480-4174-B99B-2280AA3767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3024"/>
          <a:stretch/>
        </p:blipFill>
        <p:spPr>
          <a:xfrm>
            <a:off x="6210300" y="822586"/>
            <a:ext cx="5143500" cy="51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0785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0.42188 -0.3513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4F75-12DE-4C32-B0FC-0B02EE0B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Language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E57D2-0100-4AD8-88C5-1501DEF1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Dialogue</a:t>
            </a:r>
          </a:p>
          <a:p>
            <a:pPr lvl="1"/>
            <a:r>
              <a:rPr lang="en-US" altLang="zh-CN" dirty="0"/>
              <a:t>Main element used to push the plot</a:t>
            </a:r>
          </a:p>
          <a:p>
            <a:pPr lvl="1"/>
            <a:r>
              <a:rPr lang="en-US" altLang="zh-CN"/>
              <a:t>Some times </a:t>
            </a:r>
            <a:r>
              <a:rPr lang="en-US" altLang="zh-CN" dirty="0"/>
              <a:t>not in speech bubbles</a:t>
            </a:r>
          </a:p>
          <a:p>
            <a:r>
              <a:rPr lang="en-US" altLang="zh-CN" dirty="0"/>
              <a:t>Thoughts</a:t>
            </a:r>
          </a:p>
          <a:p>
            <a:pPr lvl="1"/>
            <a:r>
              <a:rPr lang="en-US" altLang="zh-CN" dirty="0"/>
              <a:t>Use to communicate emotion of character or for irony purposes</a:t>
            </a:r>
          </a:p>
          <a:p>
            <a:r>
              <a:rPr lang="en-US" altLang="zh-CN" dirty="0"/>
              <a:t>Sound effect</a:t>
            </a:r>
          </a:p>
          <a:p>
            <a:pPr lvl="1"/>
            <a:r>
              <a:rPr lang="en-US" altLang="zh-CN" dirty="0"/>
              <a:t>Better sense of mood</a:t>
            </a:r>
          </a:p>
          <a:p>
            <a:r>
              <a:rPr lang="en-US" altLang="zh-CN" dirty="0"/>
              <a:t>Narration</a:t>
            </a:r>
          </a:p>
          <a:p>
            <a:pPr lvl="1"/>
            <a:r>
              <a:rPr lang="en-US" altLang="zh-CN" dirty="0"/>
              <a:t>Assist development of plot</a:t>
            </a:r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AA396A-1CCF-4739-B629-1EBC0F2C7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47" y="4591878"/>
            <a:ext cx="2266122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6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346D5-21A0-46E3-BA64-0A3657A1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238461" cy="1325563"/>
          </a:xfrm>
        </p:spPr>
        <p:txBody>
          <a:bodyPr/>
          <a:lstStyle/>
          <a:p>
            <a:r>
              <a:rPr lang="en-CA" altLang="zh-CN" dirty="0"/>
              <a:t>Character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C1674-E2EC-4DB2-9446-8493B37BD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461" cy="4351338"/>
          </a:xfrm>
        </p:spPr>
        <p:txBody>
          <a:bodyPr/>
          <a:lstStyle/>
          <a:p>
            <a:r>
              <a:rPr lang="en-CA" altLang="zh-CN" dirty="0"/>
              <a:t>Appearance of the character</a:t>
            </a:r>
          </a:p>
          <a:p>
            <a:r>
              <a:rPr lang="en-CA" altLang="zh-CN" dirty="0"/>
              <a:t>Personality</a:t>
            </a:r>
          </a:p>
          <a:p>
            <a:pPr lvl="1"/>
            <a:r>
              <a:rPr lang="en-CA" altLang="zh-CN" dirty="0"/>
              <a:t>Twin-tail -&gt; </a:t>
            </a:r>
            <a:r>
              <a:rPr lang="en-CA" altLang="zh-CN" dirty="0" err="1"/>
              <a:t>Tsundere</a:t>
            </a:r>
            <a:endParaRPr lang="en-CA" altLang="zh-CN" dirty="0"/>
          </a:p>
          <a:p>
            <a:pPr lvl="1"/>
            <a:r>
              <a:rPr lang="en-CA" altLang="zh-CN" dirty="0"/>
              <a:t>Long pink hair with closed eyes -&gt; </a:t>
            </a:r>
            <a:r>
              <a:rPr lang="en-US" altLang="zh-CN" dirty="0"/>
              <a:t>sly</a:t>
            </a:r>
            <a:endParaRPr lang="en-CA" altLang="zh-CN" dirty="0"/>
          </a:p>
          <a:p>
            <a:r>
              <a:rPr lang="en-US" altLang="zh-CN" dirty="0"/>
              <a:t>Help differentiate between characters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D63AE8-0DDC-4025-9BC1-2C5C4F91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35" y="365125"/>
            <a:ext cx="3609965" cy="33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4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0AB2E-EC6D-4294-BA65-8E2350A5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66043" cy="1325563"/>
          </a:xfrm>
        </p:spPr>
        <p:txBody>
          <a:bodyPr/>
          <a:lstStyle/>
          <a:p>
            <a:r>
              <a:rPr lang="en-US" altLang="zh-CN" dirty="0"/>
              <a:t>Kao-</a:t>
            </a:r>
            <a:r>
              <a:rPr lang="en-US" altLang="zh-CN" dirty="0" err="1"/>
              <a:t>gei</a:t>
            </a:r>
            <a:r>
              <a:rPr lang="en-US" altLang="zh-CN" dirty="0"/>
              <a:t> (</a:t>
            </a:r>
            <a:r>
              <a:rPr lang="zh-CN" altLang="en-US" dirty="0"/>
              <a:t>颜芸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57827-2396-42BF-8B9C-CCB47412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66043" cy="1831975"/>
          </a:xfrm>
        </p:spPr>
        <p:txBody>
          <a:bodyPr/>
          <a:lstStyle/>
          <a:p>
            <a:r>
              <a:rPr lang="en-US" altLang="zh-CN" dirty="0"/>
              <a:t>Exaggerated facial expression</a:t>
            </a:r>
          </a:p>
          <a:p>
            <a:pPr lvl="1"/>
            <a:r>
              <a:rPr lang="en-US" altLang="zh-CN" dirty="0"/>
              <a:t>Extreme emotion</a:t>
            </a:r>
          </a:p>
          <a:p>
            <a:pPr lvl="1"/>
            <a:r>
              <a:rPr lang="en-US" altLang="zh-CN" dirty="0"/>
              <a:t>Comedy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9D6065-CFFE-49D8-B88F-1D7D0943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51" y="365124"/>
            <a:ext cx="2130287" cy="32924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3586FD-1B74-460E-ACBB-52D6022BF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536"/>
            <a:ext cx="3452190" cy="1983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249E81-28AD-4A4D-90A4-1C3D85D63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21" y="3792536"/>
            <a:ext cx="3452190" cy="1983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13E684-9787-4438-90F1-5735D6CE7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42" y="3792537"/>
            <a:ext cx="3452190" cy="19835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520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187</Words>
  <Application>Microsoft Office PowerPoint</Application>
  <PresentationFormat>宽屏</PresentationFormat>
  <Paragraphs>55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华文新魏</vt:lpstr>
      <vt:lpstr>Arial</vt:lpstr>
      <vt:lpstr>Office 主题​​</vt:lpstr>
      <vt:lpstr>MANGA</vt:lpstr>
      <vt:lpstr>Manga</vt:lpstr>
      <vt:lpstr>Plot</vt:lpstr>
      <vt:lpstr>Audience</vt:lpstr>
      <vt:lpstr>Art style</vt:lpstr>
      <vt:lpstr>Audience</vt:lpstr>
      <vt:lpstr>Language</vt:lpstr>
      <vt:lpstr>Character design</vt:lpstr>
      <vt:lpstr>Kao-gei (颜芸)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</dc:creator>
  <cp:lastModifiedBy>Leo Chai</cp:lastModifiedBy>
  <cp:revision>32</cp:revision>
  <dcterms:created xsi:type="dcterms:W3CDTF">2019-02-18T20:32:33Z</dcterms:created>
  <dcterms:modified xsi:type="dcterms:W3CDTF">2019-02-20T18:36:36Z</dcterms:modified>
</cp:coreProperties>
</file>